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6" r:id="rId9"/>
    <p:sldId id="263" r:id="rId10"/>
    <p:sldId id="26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30"/>
    <p:restoredTop sz="94721"/>
  </p:normalViewPr>
  <p:slideViewPr>
    <p:cSldViewPr snapToGrid="0" snapToObjects="1">
      <p:cViewPr varScale="1">
        <p:scale>
          <a:sx n="108" d="100"/>
          <a:sy n="108"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505694" y="4602083"/>
            <a:ext cx="4916383" cy="1929345"/>
          </a:xfrm>
        </p:spPr>
        <p:txBody>
          <a:bodyPr/>
          <a:lstStyle/>
          <a:p>
            <a:pPr algn="ctr"/>
            <a:r>
              <a:rPr lang="en-US" sz="3600" dirty="0">
                <a:solidFill>
                  <a:schemeClr val="bg2">
                    <a:lumMod val="50000"/>
                  </a:schemeClr>
                </a:solidFill>
              </a:rPr>
              <a:t>Mrs. Sullivan’s </a:t>
            </a:r>
            <a:br>
              <a:rPr lang="en-US" sz="3600" dirty="0">
                <a:solidFill>
                  <a:schemeClr val="bg2">
                    <a:lumMod val="50000"/>
                  </a:schemeClr>
                </a:solidFill>
              </a:rPr>
            </a:br>
            <a:r>
              <a:rPr lang="en-US" sz="3600" dirty="0">
                <a:solidFill>
                  <a:schemeClr val="bg2">
                    <a:lumMod val="50000"/>
                  </a:schemeClr>
                </a:solidFill>
              </a:rPr>
              <a:t>Open House</a:t>
            </a:r>
            <a:br>
              <a:rPr lang="en-US" sz="3600" dirty="0">
                <a:solidFill>
                  <a:schemeClr val="bg2">
                    <a:lumMod val="50000"/>
                  </a:schemeClr>
                </a:solidFill>
              </a:rPr>
            </a:br>
            <a:r>
              <a:rPr lang="en-US" sz="36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E4AC-413B-0F43-A0C6-62356DE065EA}"/>
              </a:ext>
            </a:extLst>
          </p:cNvPr>
          <p:cNvSpPr>
            <a:spLocks noGrp="1"/>
          </p:cNvSpPr>
          <p:nvPr>
            <p:ph type="title"/>
          </p:nvPr>
        </p:nvSpPr>
        <p:spPr/>
        <p:txBody>
          <a:bodyPr>
            <a:normAutofit/>
          </a:bodyPr>
          <a:lstStyle/>
          <a:p>
            <a:pPr algn="ctr"/>
            <a:r>
              <a:rPr lang="en-US" sz="7200" dirty="0"/>
              <a:t>Thank you</a:t>
            </a:r>
          </a:p>
        </p:txBody>
      </p:sp>
      <p:sp>
        <p:nvSpPr>
          <p:cNvPr id="3" name="Content Placeholder 2">
            <a:extLst>
              <a:ext uri="{FF2B5EF4-FFF2-40B4-BE49-F238E27FC236}">
                <a16:creationId xmlns:a16="http://schemas.microsoft.com/office/drawing/2014/main" id="{886C6AA9-79F3-814A-A07A-727AAD3A759F}"/>
              </a:ext>
            </a:extLst>
          </p:cNvPr>
          <p:cNvSpPr>
            <a:spLocks noGrp="1"/>
          </p:cNvSpPr>
          <p:nvPr>
            <p:ph idx="1"/>
          </p:nvPr>
        </p:nvSpPr>
        <p:spPr/>
        <p:txBody>
          <a:bodyPr/>
          <a:lstStyle/>
          <a:p>
            <a:pPr>
              <a:spcBef>
                <a:spcPct val="50000"/>
              </a:spcBef>
            </a:pPr>
            <a:r>
              <a:rPr lang="en-US" sz="3600" dirty="0">
                <a:solidFill>
                  <a:schemeClr val="bg2">
                    <a:lumMod val="50000"/>
                  </a:schemeClr>
                </a:solidFill>
              </a:rPr>
              <a:t> For taking the time to attend Open House!</a:t>
            </a:r>
          </a:p>
          <a:p>
            <a:pPr>
              <a:spcBef>
                <a:spcPct val="50000"/>
              </a:spcBef>
            </a:pPr>
            <a:r>
              <a:rPr lang="en-US" sz="3600" dirty="0">
                <a:solidFill>
                  <a:schemeClr val="bg2">
                    <a:lumMod val="50000"/>
                  </a:schemeClr>
                </a:solidFill>
              </a:rPr>
              <a:t> I look forward to working with you and your child this year.  It is going to be a wonderful year filled with exciting learning activities!</a:t>
            </a:r>
          </a:p>
          <a:p>
            <a:endParaRPr lang="en-US" dirty="0"/>
          </a:p>
        </p:txBody>
      </p:sp>
      <p:pic>
        <p:nvPicPr>
          <p:cNvPr id="4" name="Picture 2" descr="C:\Users\agrant\AppData\Local\Microsoft\Windows\Temporary Internet Files\Content.IE5\NNTWEEK9\Pirate_Ship[1].jpg">
            <a:extLst>
              <a:ext uri="{FF2B5EF4-FFF2-40B4-BE49-F238E27FC236}">
                <a16:creationId xmlns:a16="http://schemas.microsoft.com/office/drawing/2014/main" id="{F091807F-65F8-8C4D-AB6B-87621C493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707116" cy="172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278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Please see page 6 of PPSD’s Student/Parent handbook.</a:t>
            </a: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519866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To allow for social distancing, we will rotate weekly eating in the cafeteria and your child’s classroom. </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a:p>
            <a:r>
              <a:rPr lang="en-US" sz="2800" dirty="0">
                <a:solidFill>
                  <a:schemeClr val="bg2">
                    <a:lumMod val="50000"/>
                  </a:schemeClr>
                </a:solidFill>
              </a:rPr>
              <a:t>Our class will eat lunch everyday at 12:06.</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fontScale="92500" lnSpcReduction="20000"/>
          </a:bodyPr>
          <a:lstStyle/>
          <a:p>
            <a:r>
              <a:rPr lang="en-US" sz="2400" dirty="0">
                <a:solidFill>
                  <a:schemeClr val="bg2">
                    <a:lumMod val="50000"/>
                  </a:schemeClr>
                </a:solidFill>
              </a:rPr>
              <a:t>Signed papers will come home weekly. Please look over these with your child, sign them, and return them to school the next day. </a:t>
            </a:r>
          </a:p>
          <a:p>
            <a:r>
              <a:rPr lang="en-US" sz="2400" dirty="0">
                <a:solidFill>
                  <a:schemeClr val="bg2">
                    <a:lumMod val="50000"/>
                  </a:schemeClr>
                </a:solidFill>
              </a:rPr>
              <a:t>Planners will come home each day with your child. Please check this daily as it is one of the main ways your teacher will communicate with you. Please sign your child’s planner </a:t>
            </a:r>
            <a:r>
              <a:rPr lang="en-US" sz="2400" u="sng" dirty="0">
                <a:solidFill>
                  <a:schemeClr val="bg2">
                    <a:lumMod val="50000"/>
                  </a:schemeClr>
                </a:solidFill>
              </a:rPr>
              <a:t>nightly</a:t>
            </a:r>
            <a:r>
              <a:rPr lang="en-US" sz="2400" dirty="0">
                <a:solidFill>
                  <a:schemeClr val="bg2">
                    <a:lumMod val="50000"/>
                  </a:schemeClr>
                </a:solidFill>
              </a:rPr>
              <a:t>. </a:t>
            </a:r>
            <a:r>
              <a:rPr lang="en-US" sz="2400" b="1" cap="all" dirty="0">
                <a:solidFill>
                  <a:schemeClr val="bg2">
                    <a:lumMod val="50000"/>
                  </a:schemeClr>
                </a:solidFill>
                <a:latin typeface="+mj-lt"/>
                <a:cs typeface="Arabic Typesetting" panose="03020402040406030203" pitchFamily="66" charset="-78"/>
              </a:rPr>
              <a:t>Planners </a:t>
            </a:r>
            <a:r>
              <a:rPr lang="en-US" sz="2400" b="1" dirty="0">
                <a:solidFill>
                  <a:schemeClr val="bg2">
                    <a:lumMod val="50000"/>
                  </a:schemeClr>
                </a:solidFill>
                <a:latin typeface="+mj-lt"/>
                <a:cs typeface="Arabic Typesetting" panose="03020402040406030203" pitchFamily="66" charset="-78"/>
              </a:rPr>
              <a:t>CAN’T BE SIGNED AHEAD OF TIME</a:t>
            </a:r>
            <a:r>
              <a:rPr lang="en-US" sz="2400" b="1" dirty="0">
                <a:solidFill>
                  <a:schemeClr val="bg2">
                    <a:lumMod val="50000"/>
                  </a:schemeClr>
                </a:solidFill>
                <a:latin typeface="Arabic Typesetting" panose="03020402040406030203" pitchFamily="66" charset="-78"/>
                <a:cs typeface="Arabic Typesetting" panose="03020402040406030203" pitchFamily="66" charset="-78"/>
              </a:rPr>
              <a:t>!</a:t>
            </a:r>
            <a:endParaRPr lang="en-US" sz="2400" dirty="0">
              <a:solidFill>
                <a:schemeClr val="bg2">
                  <a:lumMod val="50000"/>
                </a:schemeClr>
              </a:solidFill>
            </a:endParaRPr>
          </a:p>
          <a:p>
            <a:r>
              <a:rPr lang="en-US" sz="2400" dirty="0">
                <a:solidFill>
                  <a:schemeClr val="bg2">
                    <a:lumMod val="50000"/>
                  </a:schemeClr>
                </a:solidFill>
              </a:rPr>
              <a:t>Homework – </a:t>
            </a:r>
            <a:r>
              <a:rPr lang="en-US" sz="2400" dirty="0">
                <a:solidFill>
                  <a:schemeClr val="bg2">
                    <a:lumMod val="50000"/>
                  </a:schemeClr>
                </a:solidFill>
                <a:latin typeface="+mj-lt"/>
                <a:cs typeface="Arabic Typesetting" panose="03020402040406030203" pitchFamily="66" charset="-78"/>
              </a:rPr>
              <a:t>A weekly newsletter is sent home every Monday.  Homework will be given on Monday, Tuesday, Wednesday, and Thursday nights.  Please check your child’s homework for </a:t>
            </a:r>
            <a:r>
              <a:rPr lang="en-US" sz="2800" u="sng" dirty="0">
                <a:solidFill>
                  <a:schemeClr val="bg2">
                    <a:lumMod val="50000"/>
                  </a:schemeClr>
                </a:solidFill>
                <a:latin typeface="+mj-lt"/>
                <a:cs typeface="Arabic Typesetting" panose="03020402040406030203" pitchFamily="66" charset="-78"/>
              </a:rPr>
              <a:t>correctness</a:t>
            </a:r>
            <a:r>
              <a:rPr lang="en-US" sz="2400" dirty="0">
                <a:solidFill>
                  <a:schemeClr val="bg2">
                    <a:lumMod val="50000"/>
                  </a:schemeClr>
                </a:solidFill>
                <a:latin typeface="+mj-lt"/>
                <a:cs typeface="Arabic Typesetting" panose="03020402040406030203" pitchFamily="66" charset="-78"/>
              </a:rPr>
              <a:t>.  Please remember to send it back to school the next day. Any additional homework or homework changes will be written in your child’s planner.</a:t>
            </a:r>
            <a:endParaRPr lang="en-US" sz="2400" dirty="0">
              <a:solidFill>
                <a:schemeClr val="bg2">
                  <a:lumMod val="50000"/>
                </a:schemeClr>
              </a:solidFill>
              <a:latin typeface="+mj-lt"/>
            </a:endParaRPr>
          </a:p>
          <a:p>
            <a:r>
              <a:rPr lang="en-US" sz="2400" dirty="0">
                <a:solidFill>
                  <a:schemeClr val="bg2">
                    <a:lumMod val="50000"/>
                  </a:schemeClr>
                </a:solidFill>
              </a:rPr>
              <a:t>Please visit our school, district, and teacher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AD7B-13B4-484B-9EE4-DE3C8E941393}"/>
              </a:ext>
            </a:extLst>
          </p:cNvPr>
          <p:cNvSpPr>
            <a:spLocks noGrp="1"/>
          </p:cNvSpPr>
          <p:nvPr>
            <p:ph type="title"/>
          </p:nvPr>
        </p:nvSpPr>
        <p:spPr/>
        <p:txBody>
          <a:bodyPr/>
          <a:lstStyle/>
          <a:p>
            <a:pPr algn="ctr"/>
            <a:r>
              <a:rPr lang="en-US" dirty="0">
                <a:solidFill>
                  <a:schemeClr val="bg2">
                    <a:lumMod val="50000"/>
                  </a:schemeClr>
                </a:solidFill>
              </a:rPr>
              <a:t>PRIDE – BLUE TICKETS</a:t>
            </a:r>
          </a:p>
        </p:txBody>
      </p:sp>
      <p:sp>
        <p:nvSpPr>
          <p:cNvPr id="3" name="Content Placeholder 2">
            <a:extLst>
              <a:ext uri="{FF2B5EF4-FFF2-40B4-BE49-F238E27FC236}">
                <a16:creationId xmlns:a16="http://schemas.microsoft.com/office/drawing/2014/main" id="{9BFF49D1-B8E6-2E4B-B55B-45BED4ABEF6B}"/>
              </a:ext>
            </a:extLst>
          </p:cNvPr>
          <p:cNvSpPr>
            <a:spLocks noGrp="1"/>
          </p:cNvSpPr>
          <p:nvPr>
            <p:ph idx="1"/>
          </p:nvPr>
        </p:nvSpPr>
        <p:spPr/>
        <p:txBody>
          <a:bodyPr/>
          <a:lstStyle/>
          <a:p>
            <a:r>
              <a:rPr lang="en-US" sz="2400" dirty="0">
                <a:solidFill>
                  <a:schemeClr val="bg2">
                    <a:lumMod val="50000"/>
                  </a:schemeClr>
                </a:solidFill>
              </a:rPr>
              <a:t>PBIS STORE</a:t>
            </a:r>
          </a:p>
          <a:p>
            <a:r>
              <a:rPr lang="en-US" sz="2400" dirty="0">
                <a:solidFill>
                  <a:schemeClr val="bg2">
                    <a:lumMod val="50000"/>
                  </a:schemeClr>
                </a:solidFill>
              </a:rPr>
              <a:t>(POSITIVE BEHAVIOR INCENTIVE SYSTEM)</a:t>
            </a:r>
          </a:p>
          <a:p>
            <a:r>
              <a:rPr lang="en-US" sz="2400" dirty="0">
                <a:solidFill>
                  <a:schemeClr val="bg2">
                    <a:lumMod val="50000"/>
                  </a:schemeClr>
                </a:solidFill>
              </a:rPr>
              <a:t>STUDENTS THAT ARE CAUGHT POSSESSING GOOD PIRATE BEHAVIOR WILL BE AWARDED BLUE TICKETS.</a:t>
            </a:r>
          </a:p>
          <a:p>
            <a:r>
              <a:rPr lang="en-US" sz="2400" dirty="0">
                <a:solidFill>
                  <a:schemeClr val="bg2">
                    <a:lumMod val="50000"/>
                  </a:schemeClr>
                </a:solidFill>
              </a:rPr>
              <a:t>AT THE END OF THE MONTH THEY CAN TRADE THEIR TICKETS IN TO THE PBIS STORE FOR MERCHANDISE. </a:t>
            </a:r>
          </a:p>
          <a:p>
            <a:endParaRPr lang="en-US" dirty="0"/>
          </a:p>
        </p:txBody>
      </p:sp>
    </p:spTree>
    <p:extLst>
      <p:ext uri="{BB962C8B-B14F-4D97-AF65-F5344CB8AC3E}">
        <p14:creationId xmlns:p14="http://schemas.microsoft.com/office/powerpoint/2010/main" val="394501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{9EDC4E73-A125-554D-8699-849A516C0BE5}tf10001060</Template>
  <TotalTime>273</TotalTime>
  <Words>691</Words>
  <Application>Microsoft Macintosh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Arabic Typesetting</vt:lpstr>
      <vt:lpstr>Arial</vt:lpstr>
      <vt:lpstr>Trebuchet MS</vt:lpstr>
      <vt:lpstr>Wingdings 3</vt:lpstr>
      <vt:lpstr>Facet</vt:lpstr>
      <vt:lpstr>Mrs. Sullivan’s  Open House 2021 - 2022</vt:lpstr>
      <vt:lpstr>Reminders</vt:lpstr>
      <vt:lpstr>Transportation Text Alerts</vt:lpstr>
      <vt:lpstr>Arrivals/Dismissals</vt:lpstr>
      <vt:lpstr>Lunch Reminders</vt:lpstr>
      <vt:lpstr>Healthy Pirates at School</vt:lpstr>
      <vt:lpstr>Communication</vt:lpstr>
      <vt:lpstr>PRIDE – BLUE TICKETS</vt:lpstr>
      <vt:lpstr>Google Classroom</vt:lpstr>
      <vt:lpstr>Thank you</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Sullivan, Alesia</cp:lastModifiedBy>
  <cp:revision>10</cp:revision>
  <dcterms:created xsi:type="dcterms:W3CDTF">2021-08-19T16:27:24Z</dcterms:created>
  <dcterms:modified xsi:type="dcterms:W3CDTF">2021-08-24T18:11:45Z</dcterms:modified>
</cp:coreProperties>
</file>