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781"/>
    <p:restoredTop sz="94643"/>
  </p:normalViewPr>
  <p:slideViewPr>
    <p:cSldViewPr snapToGrid="0">
      <p:cViewPr varScale="1">
        <p:scale>
          <a:sx n="120" d="100"/>
          <a:sy n="120" d="100"/>
        </p:scale>
        <p:origin x="11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D7558-FAE9-EF4A-B223-7C26C27F683A}" type="datetimeFigureOut">
              <a:rPr lang="en-US" smtClean="0"/>
              <a:t>8/2/22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E495E-BB34-AA43-8B58-EE767CB6F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7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Headings text is KG HAPPY Solid.  Body text is </a:t>
            </a:r>
            <a:r>
              <a:rPr lang="en-US" dirty="0" err="1"/>
              <a:t>ckhappy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E495E-BB34-AA43-8B58-EE767CB6F5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2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84B8-1874-15FE-1AE8-E2DF1459F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DF549-DEFE-FD47-0AE3-6AF166956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DC5A4-DE4C-67C6-3F53-FC638E91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8085E-00AB-E245-45B8-642ED974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5711C-B5CB-6FEA-A269-F201C539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2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C40E-6C7A-419D-9A2C-1ED04561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DC567-973A-6EAC-469B-AF1942239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5D69B-E0B5-DFC9-5ED2-6BFC1DF2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836B8-27DA-946F-7D33-6E4EA09DF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9D255-7C9F-27FC-CFEE-A5B39B2C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32FC9-B114-E9BA-F6A2-9758436AC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84874-A74A-3CF8-5AC1-CEC6D786F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843A-E93A-3E9E-C37F-C1B2F517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07A2B-1469-4B1F-3C51-E844EA1A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52B31-E282-F2C3-D87F-5DFB7019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6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4F056-D98A-2EE3-3D49-A43A7A8EB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46766-BFAA-9461-7BE7-5CA642DBF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70770-8D09-4061-CEDD-B193E3AF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F0C2F-6D1C-8579-75D7-3E2DCA29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A69A7-EAE6-09C9-131E-A97AE7550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964B5-4BFB-E380-F650-709B0C025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3A27B-421D-66A6-0672-EE26B28FB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966CB-094E-92B2-555A-121B62080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880A-A689-C520-3616-7BE7F0F7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F800C-D0F3-D0A1-7F0B-378DD2B1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6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DAA09-C7CE-3C5E-DA00-7F5FA44F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D2FB-035B-6C4D-E1DE-BF8E47213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F3AB0-30C1-95F9-08BE-F01427863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F3433-B09E-7191-B21D-DC8C8878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CC8E7-A17F-AB66-4E02-685FAF28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F4D1B-B9D8-534A-9994-DC3ED4EF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4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46B9A-BBB1-A57C-1E7F-26C4164E8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4C4DF-844A-2404-0004-6484F6AB7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4A003-03FC-4222-10C1-AE42BDFD8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DAD6F4-AA62-52C2-CF3F-D5C3C3C5D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52DED-D2FC-DE01-623A-A09FCB273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43C52-BA91-9278-84FC-19BED198B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03BE67-45EA-8E26-9812-1649A1A9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7B511-933A-1210-CB17-79959DFFF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8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BC55-D65A-19CC-725D-BDB2ED03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22DA4-DA1F-5581-BBC7-A45C94CC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8A7CCC-2F44-3AD9-819D-5AF16F655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13FE8-9CEA-657B-7A74-29F57027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4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6C5487-A65A-2F50-CEEC-85B5B5C6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A81BE-C2C3-8182-DA47-3EC1C214B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F24A2-A1E4-F012-A776-90461320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2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AA257-6DA4-B134-1EF7-B7BA1FE36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D46FD-92F2-0DBA-7611-1D10E60BE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B7422-31AC-F369-EBA6-163A61E75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4F71B-1E43-27BF-D410-AAF2EAB9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35C49-81C7-3F69-74D6-F08D797D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41D9-56AE-FA33-C0A6-C907D7AB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8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D4AB1-197A-2D12-7938-07FDADDBF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40B718-9FAC-26FD-02F3-D94AB3177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D097E-E489-AB66-208C-D5C1F420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71138-D24C-6F95-29A9-7654558CD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7DBED-C23A-7BEA-CC06-3B67B2E9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72491-CD63-0FB0-29E8-04CCCE89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3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3AF028-0E37-807B-2A38-0A391BE4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DD8D1-9C79-632A-3EE3-21161FAE6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172A8-456C-13F7-3A5D-70297DA8B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D25EF-FF1A-314E-BAAB-BD649BBF6155}" type="datetimeFigureOut">
              <a:rPr lang="en-US" smtClean="0"/>
              <a:t>8/2/22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9449D-9DCA-39CD-3B58-08A7F961E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50694-6E81-B364-077F-81E2725B2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DB2CB-1B22-7F44-AE9A-D6AAB6197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3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brown@pearlk12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206EEEF-3738-A890-FEB3-BBDA8083D2C2}"/>
              </a:ext>
            </a:extLst>
          </p:cNvPr>
          <p:cNvSpPr/>
          <p:nvPr/>
        </p:nvSpPr>
        <p:spPr>
          <a:xfrm>
            <a:off x="0" y="0"/>
            <a:ext cx="12192000" cy="10241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9BE673-622F-72F4-5933-173A7DC6D0FC}"/>
              </a:ext>
            </a:extLst>
          </p:cNvPr>
          <p:cNvSpPr txBox="1"/>
          <p:nvPr/>
        </p:nvSpPr>
        <p:spPr>
          <a:xfrm>
            <a:off x="0" y="254687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HAPPY Solid" panose="02000000000000000000" pitchFamily="2" charset="77"/>
              </a:rPr>
              <a:t>Welcome to First Grade!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61191C-DA4B-F4C9-F2D5-0A21F454488A}"/>
              </a:ext>
            </a:extLst>
          </p:cNvPr>
          <p:cNvSpPr txBox="1"/>
          <p:nvPr/>
        </p:nvSpPr>
        <p:spPr>
          <a:xfrm>
            <a:off x="272647" y="5597886"/>
            <a:ext cx="5818911" cy="769441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Fees</a:t>
            </a:r>
            <a:r>
              <a:rPr lang="en-US" sz="2000" dirty="0">
                <a:latin typeface="KG HAPPY Solid" panose="02000000000000000000" pitchFamily="2" charset="77"/>
              </a:rPr>
              <a:t> </a:t>
            </a:r>
          </a:p>
          <a:p>
            <a:pPr algn="ctr"/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$5.00 paper fee      $15.00 workbook fee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3AD4EB-2007-4818-B035-87726DF5C122}"/>
              </a:ext>
            </a:extLst>
          </p:cNvPr>
          <p:cNvSpPr txBox="1"/>
          <p:nvPr/>
        </p:nvSpPr>
        <p:spPr>
          <a:xfrm>
            <a:off x="6368902" y="3589656"/>
            <a:ext cx="5818911" cy="46166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School Meal Prices</a:t>
            </a: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645DA8D9-F49F-7322-8C20-67977833F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71217"/>
              </p:ext>
            </p:extLst>
          </p:nvPr>
        </p:nvGraphicFramePr>
        <p:xfrm>
          <a:off x="6373089" y="4092264"/>
          <a:ext cx="581891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637">
                  <a:extLst>
                    <a:ext uri="{9D8B030D-6E8A-4147-A177-3AD203B41FA5}">
                      <a16:colId xmlns:a16="http://schemas.microsoft.com/office/drawing/2014/main" val="1401787158"/>
                    </a:ext>
                  </a:extLst>
                </a:gridCol>
                <a:gridCol w="1939637">
                  <a:extLst>
                    <a:ext uri="{9D8B030D-6E8A-4147-A177-3AD203B41FA5}">
                      <a16:colId xmlns:a16="http://schemas.microsoft.com/office/drawing/2014/main" val="427749275"/>
                    </a:ext>
                  </a:extLst>
                </a:gridCol>
                <a:gridCol w="1939637">
                  <a:extLst>
                    <a:ext uri="{9D8B030D-6E8A-4147-A177-3AD203B41FA5}">
                      <a16:colId xmlns:a16="http://schemas.microsoft.com/office/drawing/2014/main" val="920959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Breakfast $1.75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Reduced $0.30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Adult $2.25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40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Lunch $3.oo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Reduced $0.40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KHAPPY" panose="02000603000000000000" pitchFamily="2" charset="0"/>
                          <a:ea typeface="CKHAPPY" panose="02000603000000000000" pitchFamily="2" charset="0"/>
                        </a:rPr>
                        <a:t>Adult $3.75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17886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A4A6192-5A5F-DC8F-8C05-2A26586677E4}"/>
              </a:ext>
            </a:extLst>
          </p:cNvPr>
          <p:cNvSpPr txBox="1"/>
          <p:nvPr/>
        </p:nvSpPr>
        <p:spPr>
          <a:xfrm>
            <a:off x="272662" y="1066103"/>
            <a:ext cx="5818911" cy="2354491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Contact Info</a:t>
            </a:r>
          </a:p>
          <a:p>
            <a:r>
              <a:rPr lang="en-US" sz="2000" b="1" dirty="0">
                <a:latin typeface="CKHAPPY" panose="02000603000000000000" pitchFamily="2" charset="0"/>
                <a:ea typeface="CKHAPPY" panose="02000603000000000000" pitchFamily="2" charset="0"/>
              </a:rPr>
              <a:t>Email</a:t>
            </a:r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: </a:t>
            </a:r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  <a:hlinkClick r:id="rId4"/>
              </a:rPr>
              <a:t>kbrown@pearlk12.com</a:t>
            </a:r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 </a:t>
            </a:r>
          </a:p>
          <a:p>
            <a:r>
              <a:rPr lang="en-US" sz="2000" b="1" dirty="0">
                <a:latin typeface="CKHAPPY" panose="02000603000000000000" pitchFamily="2" charset="0"/>
                <a:ea typeface="CKHAPPY" panose="02000603000000000000" pitchFamily="2" charset="0"/>
              </a:rPr>
              <a:t>Phone</a:t>
            </a:r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: 601-932-7973 </a:t>
            </a:r>
            <a:r>
              <a:rPr lang="en-US" sz="2300" dirty="0">
                <a:latin typeface="CKHAPPY" panose="02000603000000000000" pitchFamily="2" charset="0"/>
                <a:ea typeface="CKHAPPY" panose="02000603000000000000" pitchFamily="2" charset="0"/>
              </a:rPr>
              <a:t>(</a:t>
            </a:r>
            <a:r>
              <a:rPr lang="en-US" sz="1600" dirty="0">
                <a:latin typeface="CKHAPPY" panose="02000603000000000000" pitchFamily="2" charset="0"/>
                <a:ea typeface="CKHAPPY" panose="02000603000000000000" pitchFamily="2" charset="0"/>
              </a:rPr>
              <a:t>for emergencies during school hours</a:t>
            </a:r>
            <a:r>
              <a:rPr lang="en-US" sz="2300" dirty="0">
                <a:latin typeface="CKHAPPY" panose="02000603000000000000" pitchFamily="2" charset="0"/>
                <a:ea typeface="CKHAPPY" panose="02000603000000000000" pitchFamily="2" charset="0"/>
              </a:rPr>
              <a:t>)</a:t>
            </a:r>
          </a:p>
          <a:p>
            <a:pPr algn="ctr"/>
            <a:r>
              <a:rPr lang="en-US" sz="2000" dirty="0">
                <a:highlight>
                  <a:srgbClr val="00FFFF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**</a:t>
            </a:r>
            <a:r>
              <a:rPr lang="en-US" sz="2000" dirty="0">
                <a:highlight>
                  <a:srgbClr val="00FFFF"/>
                </a:highlight>
                <a:latin typeface="CKHAPPY" panose="02000603000000000000" pitchFamily="2" charset="0"/>
                <a:ea typeface="CKHAPPY" panose="02000603000000000000" pitchFamily="2" charset="0"/>
              </a:rPr>
              <a:t>Always feel free to drop a note in your child’s binder</a:t>
            </a:r>
            <a:r>
              <a:rPr lang="en-US" sz="2000" dirty="0">
                <a:highlight>
                  <a:srgbClr val="00FFFF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.**</a:t>
            </a:r>
          </a:p>
          <a:p>
            <a:pPr algn="ctr"/>
            <a:endParaRPr lang="en-US" sz="2000" dirty="0">
              <a:highlight>
                <a:srgbClr val="00FFFF"/>
              </a:highlight>
              <a:latin typeface="HELLOMISTER" panose="02000603000000000000" pitchFamily="2" charset="0"/>
              <a:ea typeface="HELLOMISTER" panose="02000603000000000000" pitchFamily="2" charset="0"/>
            </a:endParaRPr>
          </a:p>
          <a:p>
            <a:pPr algn="ctr"/>
            <a:r>
              <a:rPr lang="en-US" sz="2000" dirty="0">
                <a:highlight>
                  <a:srgbClr val="FF00FF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Remind 101: Text @mrsbjam22 to 81010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45D9F-2C62-D871-7C39-0A54D90CBAE9}"/>
              </a:ext>
            </a:extLst>
          </p:cNvPr>
          <p:cNvSpPr txBox="1"/>
          <p:nvPr/>
        </p:nvSpPr>
        <p:spPr>
          <a:xfrm>
            <a:off x="6368902" y="5243943"/>
            <a:ext cx="5663609" cy="1123384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Snack</a:t>
            </a:r>
            <a:r>
              <a:rPr lang="en-US" sz="2000" dirty="0">
                <a:latin typeface="KG HAPPY Solid" panose="02000000000000000000" pitchFamily="2" charset="77"/>
              </a:rPr>
              <a:t> </a:t>
            </a:r>
          </a:p>
          <a:p>
            <a:pPr algn="ctr"/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Send a healthy snack &amp; water with your child daily.</a:t>
            </a:r>
          </a:p>
          <a:p>
            <a:pPr algn="ctr"/>
            <a:r>
              <a:rPr lang="en-US" sz="2300" dirty="0">
                <a:highlight>
                  <a:srgbClr val="00FF00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**</a:t>
            </a:r>
            <a:r>
              <a:rPr lang="en-US" sz="2300" dirty="0">
                <a:highlight>
                  <a:srgbClr val="00FF00"/>
                </a:highlight>
                <a:latin typeface="CKHAPPY" panose="02000603000000000000" pitchFamily="2" charset="0"/>
                <a:ea typeface="CKHAPPY" panose="02000603000000000000" pitchFamily="2" charset="0"/>
              </a:rPr>
              <a:t>N</a:t>
            </a:r>
            <a:r>
              <a:rPr lang="en-US" sz="2000" dirty="0">
                <a:highlight>
                  <a:srgbClr val="00FF00"/>
                </a:highlight>
                <a:latin typeface="CKHAPPY" panose="02000603000000000000" pitchFamily="2" charset="0"/>
                <a:ea typeface="CKHAPPY" panose="02000603000000000000" pitchFamily="2" charset="0"/>
              </a:rPr>
              <a:t>o juice or sodas in the classroom. Just water.</a:t>
            </a:r>
            <a:r>
              <a:rPr lang="en-US" sz="2000" dirty="0">
                <a:highlight>
                  <a:srgbClr val="00FF00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**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1C9B6B-B406-0291-056A-F281ABF8BE0B}"/>
              </a:ext>
            </a:extLst>
          </p:cNvPr>
          <p:cNvSpPr txBox="1"/>
          <p:nvPr/>
        </p:nvSpPr>
        <p:spPr>
          <a:xfrm>
            <a:off x="272662" y="3667162"/>
            <a:ext cx="5818896" cy="1754326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Specials Schedule </a:t>
            </a:r>
          </a:p>
          <a:p>
            <a:pPr algn="ctr"/>
            <a:r>
              <a:rPr lang="en-US" sz="2400" dirty="0">
                <a:latin typeface="KG HAPPY Solid" panose="02000000000000000000" pitchFamily="2" charset="77"/>
              </a:rPr>
              <a:t>12:25-1:05</a:t>
            </a:r>
          </a:p>
          <a:p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Monday-Library		Thursday-Computer</a:t>
            </a:r>
          </a:p>
          <a:p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Tuesday-Music		Friday-Art </a:t>
            </a:r>
          </a:p>
          <a:p>
            <a:r>
              <a:rPr lang="en-US" sz="2000" dirty="0">
                <a:latin typeface="CKHAPPY" panose="02000603000000000000" pitchFamily="2" charset="0"/>
                <a:ea typeface="CKHAPPY" panose="02000603000000000000" pitchFamily="2" charset="0"/>
              </a:rPr>
              <a:t>Wednesday-PE	            </a:t>
            </a:r>
            <a:r>
              <a:rPr lang="en-US" dirty="0">
                <a:highlight>
                  <a:srgbClr val="FF00FF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**</a:t>
            </a:r>
            <a:r>
              <a:rPr lang="en-US" sz="1400" dirty="0">
                <a:highlight>
                  <a:srgbClr val="FF00FF"/>
                </a:highlight>
                <a:latin typeface="CKHAPPY" panose="02000603000000000000" pitchFamily="2" charset="0"/>
                <a:ea typeface="CKHAPPY" panose="02000603000000000000" pitchFamily="2" charset="0"/>
              </a:rPr>
              <a:t>Please wear sneakers for P.E. Day</a:t>
            </a:r>
            <a:r>
              <a:rPr lang="en-US" sz="1400" dirty="0">
                <a:highlight>
                  <a:srgbClr val="FF00FF"/>
                </a:highlight>
                <a:latin typeface="HELLOMISTER" panose="02000603000000000000" pitchFamily="2" charset="0"/>
                <a:ea typeface="HELLOMISTER" panose="02000603000000000000" pitchFamily="2" charset="0"/>
              </a:rPr>
              <a:t>.**</a:t>
            </a:r>
            <a:endParaRPr lang="en-US" sz="1600" dirty="0">
              <a:highlight>
                <a:srgbClr val="FF00FF"/>
              </a:highlight>
              <a:latin typeface="HELLOMISTER" panose="02000603000000000000" pitchFamily="2" charset="0"/>
              <a:ea typeface="HELLOMISTER" panose="02000603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86F4B8-6E99-EEB3-7E0F-EF52FDD8BB0A}"/>
              </a:ext>
            </a:extLst>
          </p:cNvPr>
          <p:cNvSpPr txBox="1"/>
          <p:nvPr/>
        </p:nvSpPr>
        <p:spPr>
          <a:xfrm>
            <a:off x="6213615" y="1281176"/>
            <a:ext cx="5818896" cy="830997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KG HAPPY Solid" panose="02000000000000000000" pitchFamily="2" charset="77"/>
              </a:rPr>
              <a:t>Please see the sheet up front to sign up to send a class snack!</a:t>
            </a:r>
            <a:endParaRPr lang="en-US" sz="1600" dirty="0">
              <a:highlight>
                <a:srgbClr val="FF00FF"/>
              </a:highlight>
              <a:latin typeface="HELLOMISTER" panose="02000603000000000000" pitchFamily="2" charset="0"/>
              <a:ea typeface="HELLOMISTER" panose="02000603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B3399-6C4D-4885-E107-5907ADFE343A}"/>
              </a:ext>
            </a:extLst>
          </p:cNvPr>
          <p:cNvSpPr txBox="1"/>
          <p:nvPr/>
        </p:nvSpPr>
        <p:spPr>
          <a:xfrm>
            <a:off x="6213615" y="2378073"/>
            <a:ext cx="5818896" cy="46166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ighlight>
                  <a:srgbClr val="FF00FF"/>
                </a:highlight>
                <a:latin typeface="KG HAPPY Solid" panose="02000000000000000000" pitchFamily="2" charset="77"/>
                <a:ea typeface="HELLOMISTER" panose="02000603000000000000" pitchFamily="2" charset="0"/>
              </a:rPr>
              <a:t>Please place all supplies in </a:t>
            </a:r>
            <a:r>
              <a:rPr lang="en-US" sz="2400">
                <a:highlight>
                  <a:srgbClr val="FF00FF"/>
                </a:highlight>
                <a:latin typeface="KG HAPPY Solid" panose="02000000000000000000" pitchFamily="2" charset="77"/>
                <a:ea typeface="HELLOMISTER" panose="02000603000000000000" pitchFamily="2" charset="0"/>
              </a:rPr>
              <a:t>a cubby </a:t>
            </a:r>
            <a:r>
              <a:rPr lang="en-US" sz="2400" dirty="0">
                <a:highlight>
                  <a:srgbClr val="FF00FF"/>
                </a:highlight>
                <a:latin typeface="KG HAPPY Solid" panose="02000000000000000000" pitchFamily="2" charset="77"/>
                <a:ea typeface="HELLOMISTER" panose="02000603000000000000" pitchFamily="2" charset="0"/>
                <a:sym typeface="Wingdings" pitchFamily="2" charset="2"/>
              </a:rPr>
              <a:t></a:t>
            </a:r>
            <a:r>
              <a:rPr lang="en-US" sz="2400" dirty="0">
                <a:highlight>
                  <a:srgbClr val="FF00FF"/>
                </a:highlight>
                <a:latin typeface="KG HAPPY Solid" panose="02000000000000000000" pitchFamily="2" charset="77"/>
                <a:ea typeface="HELLOMISTER" panose="02000603000000000000" pitchFamily="2" charset="0"/>
              </a:rPr>
              <a:t> </a:t>
            </a:r>
            <a:endParaRPr lang="en-US" sz="1600" dirty="0">
              <a:highlight>
                <a:srgbClr val="FF00FF"/>
              </a:highlight>
              <a:latin typeface="HELLOMISTER" panose="02000603000000000000" pitchFamily="2" charset="0"/>
              <a:ea typeface="HELLOMISTER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9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162</Words>
  <Application>Microsoft Macintosh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CKHAPPY</vt:lpstr>
      <vt:lpstr>HELLOMISTER</vt:lpstr>
      <vt:lpstr>KG HAPPY Solid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Sawin, Ada</dc:creator>
  <cp:lastModifiedBy>Brown, Ki</cp:lastModifiedBy>
  <cp:revision>4</cp:revision>
  <dcterms:created xsi:type="dcterms:W3CDTF">2022-07-22T03:48:21Z</dcterms:created>
  <dcterms:modified xsi:type="dcterms:W3CDTF">2022-08-04T13:50:42Z</dcterms:modified>
</cp:coreProperties>
</file>