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4"/>
  </p:sldMasterIdLst>
  <p:sldIdLst>
    <p:sldId id="261" r:id="rId5"/>
  </p:sldIdLst>
  <p:sldSz cx="7315200" cy="9144000"/>
  <p:notesSz cx="7102475" cy="9388475"/>
  <p:embeddedFontLst>
    <p:embeddedFont>
      <p:font typeface="Abadi MT Condensed Light" panose="020B0306030101010103" pitchFamily="34" charset="77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Jokerman" pitchFamily="82" charset="77"/>
      <p:regular r:id="rId13"/>
    </p:embeddedFont>
  </p:embeddedFontLst>
  <p:defaultTextStyle>
    <a:defPPr>
      <a:defRPr lang="en-US"/>
    </a:defPPr>
    <a:lvl1pPr marL="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1pPr>
    <a:lvl2pPr marL="26449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2pPr>
    <a:lvl3pPr marL="52898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3pPr>
    <a:lvl4pPr marL="79347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4pPr>
    <a:lvl5pPr marL="105796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5pPr>
    <a:lvl6pPr marL="132245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6pPr>
    <a:lvl7pPr marL="158694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7pPr>
    <a:lvl8pPr marL="185143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8pPr>
    <a:lvl9pPr marL="2115922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7DC"/>
    <a:srgbClr val="78CB7B"/>
    <a:srgbClr val="F2D155"/>
    <a:srgbClr val="785BAD"/>
    <a:srgbClr val="FFFFFF"/>
    <a:srgbClr val="F1D351"/>
    <a:srgbClr val="E9457A"/>
    <a:srgbClr val="785CAA"/>
    <a:srgbClr val="B4B4B4"/>
    <a:srgbClr val="344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532B7-E74F-9843-B1EA-4D86102E16C4}" v="2" dt="2023-08-01T20:38:27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820"/>
  </p:normalViewPr>
  <p:slideViewPr>
    <p:cSldViewPr snapToGrid="0">
      <p:cViewPr varScale="1">
        <p:scale>
          <a:sx n="80" d="100"/>
          <a:sy n="80" d="100"/>
        </p:scale>
        <p:origin x="3056" y="192"/>
      </p:cViewPr>
      <p:guideLst>
        <p:guide orient="horz" pos="288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ss, Kaetlyn" userId="cd07e47c-da35-481f-9240-bdc9ef7b66da" providerId="ADAL" clId="{93E532B7-E74F-9843-B1EA-4D86102E16C4}"/>
    <pc:docChg chg="undo custSel modSld">
      <pc:chgData name="Gross, Kaetlyn" userId="cd07e47c-da35-481f-9240-bdc9ef7b66da" providerId="ADAL" clId="{93E532B7-E74F-9843-B1EA-4D86102E16C4}" dt="2023-08-01T20:45:09.864" v="99" actId="255"/>
      <pc:docMkLst>
        <pc:docMk/>
      </pc:docMkLst>
      <pc:sldChg chg="addSp modSp mod">
        <pc:chgData name="Gross, Kaetlyn" userId="cd07e47c-da35-481f-9240-bdc9ef7b66da" providerId="ADAL" clId="{93E532B7-E74F-9843-B1EA-4D86102E16C4}" dt="2023-08-01T20:45:09.864" v="99" actId="255"/>
        <pc:sldMkLst>
          <pc:docMk/>
          <pc:sldMk cId="3331864831" sldId="261"/>
        </pc:sldMkLst>
        <pc:spChg chg="mod">
          <ac:chgData name="Gross, Kaetlyn" userId="cd07e47c-da35-481f-9240-bdc9ef7b66da" providerId="ADAL" clId="{93E532B7-E74F-9843-B1EA-4D86102E16C4}" dt="2023-08-01T20:39:34.380" v="31" actId="688"/>
          <ac:spMkLst>
            <pc:docMk/>
            <pc:sldMk cId="3331864831" sldId="261"/>
            <ac:spMk id="3" creationId="{08ABCD96-2F73-4F8A-A15C-783B501E5AD5}"/>
          </ac:spMkLst>
        </pc:spChg>
        <pc:spChg chg="mod">
          <ac:chgData name="Gross, Kaetlyn" userId="cd07e47c-da35-481f-9240-bdc9ef7b66da" providerId="ADAL" clId="{93E532B7-E74F-9843-B1EA-4D86102E16C4}" dt="2023-08-01T20:44:03.144" v="87" actId="255"/>
          <ac:spMkLst>
            <pc:docMk/>
            <pc:sldMk cId="3331864831" sldId="261"/>
            <ac:spMk id="21" creationId="{5B352DE5-ABB1-4A0B-8F2C-19C7EE6E1696}"/>
          </ac:spMkLst>
        </pc:spChg>
        <pc:spChg chg="mod">
          <ac:chgData name="Gross, Kaetlyn" userId="cd07e47c-da35-481f-9240-bdc9ef7b66da" providerId="ADAL" clId="{93E532B7-E74F-9843-B1EA-4D86102E16C4}" dt="2023-08-01T20:42:44.060" v="68" actId="255"/>
          <ac:spMkLst>
            <pc:docMk/>
            <pc:sldMk cId="3331864831" sldId="261"/>
            <ac:spMk id="22" creationId="{B5E280A3-D757-410A-808C-019F84652110}"/>
          </ac:spMkLst>
        </pc:spChg>
        <pc:spChg chg="mod">
          <ac:chgData name="Gross, Kaetlyn" userId="cd07e47c-da35-481f-9240-bdc9ef7b66da" providerId="ADAL" clId="{93E532B7-E74F-9843-B1EA-4D86102E16C4}" dt="2023-08-01T20:41:25.194" v="48" actId="1076"/>
          <ac:spMkLst>
            <pc:docMk/>
            <pc:sldMk cId="3331864831" sldId="261"/>
            <ac:spMk id="24" creationId="{00000000-0000-0000-0000-000000000000}"/>
          </ac:spMkLst>
        </pc:spChg>
        <pc:spChg chg="mod">
          <ac:chgData name="Gross, Kaetlyn" userId="cd07e47c-da35-481f-9240-bdc9ef7b66da" providerId="ADAL" clId="{93E532B7-E74F-9843-B1EA-4D86102E16C4}" dt="2023-08-01T20:40:11.652" v="42" actId="20577"/>
          <ac:spMkLst>
            <pc:docMk/>
            <pc:sldMk cId="3331864831" sldId="261"/>
            <ac:spMk id="43" creationId="{00000000-0000-0000-0000-000000000000}"/>
          </ac:spMkLst>
        </pc:spChg>
        <pc:spChg chg="mod">
          <ac:chgData name="Gross, Kaetlyn" userId="cd07e47c-da35-481f-9240-bdc9ef7b66da" providerId="ADAL" clId="{93E532B7-E74F-9843-B1EA-4D86102E16C4}" dt="2023-08-01T20:45:09.864" v="99" actId="255"/>
          <ac:spMkLst>
            <pc:docMk/>
            <pc:sldMk cId="3331864831" sldId="261"/>
            <ac:spMk id="49" creationId="{00000000-0000-0000-0000-000000000000}"/>
          </ac:spMkLst>
        </pc:spChg>
        <pc:picChg chg="add mod">
          <ac:chgData name="Gross, Kaetlyn" userId="cd07e47c-da35-481f-9240-bdc9ef7b66da" providerId="ADAL" clId="{93E532B7-E74F-9843-B1EA-4D86102E16C4}" dt="2023-08-01T20:39:04.626" v="28" actId="1076"/>
          <ac:picMkLst>
            <pc:docMk/>
            <pc:sldMk cId="3331864831" sldId="261"/>
            <ac:picMk id="6" creationId="{A8D13AFD-C498-A64D-CC17-48B70840988A}"/>
          </ac:picMkLst>
        </pc:picChg>
      </pc:sldChg>
    </pc:docChg>
  </pc:docChgLst>
  <pc:docChgLst>
    <pc:chgData name="Gross, Kaetlyn" userId="cd07e47c-da35-481f-9240-bdc9ef7b66da" providerId="ADAL" clId="{94D9D877-7D7A-C445-98E2-3639CF8D77BB}"/>
    <pc:docChg chg="modSld">
      <pc:chgData name="Gross, Kaetlyn" userId="cd07e47c-da35-481f-9240-bdc9ef7b66da" providerId="ADAL" clId="{94D9D877-7D7A-C445-98E2-3639CF8D77BB}" dt="2023-06-15T21:44:29.312" v="20" actId="20577"/>
      <pc:docMkLst>
        <pc:docMk/>
      </pc:docMkLst>
      <pc:sldChg chg="modSp mod">
        <pc:chgData name="Gross, Kaetlyn" userId="cd07e47c-da35-481f-9240-bdc9ef7b66da" providerId="ADAL" clId="{94D9D877-7D7A-C445-98E2-3639CF8D77BB}" dt="2023-06-15T21:44:29.312" v="20" actId="20577"/>
        <pc:sldMkLst>
          <pc:docMk/>
          <pc:sldMk cId="3331864831" sldId="261"/>
        </pc:sldMkLst>
        <pc:spChg chg="mod">
          <ac:chgData name="Gross, Kaetlyn" userId="cd07e47c-da35-481f-9240-bdc9ef7b66da" providerId="ADAL" clId="{94D9D877-7D7A-C445-98E2-3639CF8D77BB}" dt="2023-06-15T21:44:29.312" v="20" actId="20577"/>
          <ac:spMkLst>
            <pc:docMk/>
            <pc:sldMk cId="3331864831" sldId="261"/>
            <ac:spMk id="4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1B40-259D-4FA2-A413-26AF32D087BA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helton@pearlk12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cjlewis@pearlk12.com" TargetMode="External"/><Relationship Id="rId4" Type="http://schemas.openxmlformats.org/officeDocument/2006/relationships/hyperlink" Target="mailto:hmangum@pearlk12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ABCD96-2F73-4F8A-A15C-783B501E5AD5}"/>
              </a:ext>
            </a:extLst>
          </p:cNvPr>
          <p:cNvSpPr/>
          <p:nvPr/>
        </p:nvSpPr>
        <p:spPr>
          <a:xfrm rot="20920498">
            <a:off x="5335762" y="2614198"/>
            <a:ext cx="1652248" cy="1412011"/>
          </a:xfrm>
          <a:prstGeom prst="rect">
            <a:avLst/>
          </a:prstGeom>
          <a:solidFill>
            <a:srgbClr val="09B7DC"/>
          </a:solidFill>
          <a:ln>
            <a:solidFill>
              <a:srgbClr val="09B7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9"/>
          <a:stretch/>
        </p:blipFill>
        <p:spPr>
          <a:xfrm>
            <a:off x="0" y="0"/>
            <a:ext cx="7315200" cy="19550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6973" y="2062205"/>
            <a:ext cx="1167842" cy="1938992"/>
          </a:xfrm>
          <a:prstGeom prst="rect">
            <a:avLst/>
          </a:prstGeom>
          <a:noFill/>
          <a:ln w="571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arker Felt Thin" panose="02000400000000000000" pitchFamily="2" charset="77"/>
                <a:ea typeface="LLElementary2" panose="02000603000000000000" pitchFamily="2" charset="0"/>
                <a:cs typeface="Al Bayan Plain" pitchFamily="2" charset="-78"/>
              </a:rPr>
              <a:t>Pictured left to right: </a:t>
            </a:r>
            <a:endParaRPr lang="en-US" sz="1200" dirty="0">
              <a:latin typeface="Marker Felt Thin" panose="02000400000000000000" pitchFamily="2" charset="77"/>
              <a:ea typeface="LLElementary2" panose="02000603000000000000" pitchFamily="2" charset="0"/>
              <a:cs typeface="Al Bayan Plain" pitchFamily="2" charset="-78"/>
            </a:endParaRPr>
          </a:p>
          <a:p>
            <a:pPr algn="ctr"/>
            <a:r>
              <a:rPr lang="en-US" sz="1200" dirty="0">
                <a:latin typeface="Marker Felt Thin" panose="02000400000000000000" pitchFamily="2" charset="77"/>
                <a:ea typeface="LLElementary2" panose="02000603000000000000" pitchFamily="2" charset="0"/>
                <a:cs typeface="Al Bayan Plain" pitchFamily="2" charset="-78"/>
              </a:rPr>
              <a:t>Mrs</a:t>
            </a:r>
            <a:r>
              <a:rPr lang="en-US" sz="1200" dirty="0">
                <a:latin typeface="Marker Felt Thin" panose="02000400000000000000" pitchFamily="2" charset="77"/>
                <a:ea typeface="LLElementary2" panose="02000603000000000000" pitchFamily="2" charset="0"/>
                <a:cs typeface="Al Bayan Plain" pitchFamily="2" charset="-78"/>
              </a:rPr>
              <a:t>. Gross (Science), Mrs. Mangum (Language Arts and Social Studies),  and Mrs. Hoard (Math)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35504" y="4354065"/>
            <a:ext cx="2241273" cy="328936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en-US" sz="18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R</a:t>
            </a:r>
            <a:r>
              <a:rPr lang="en-US" sz="18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S. </a:t>
            </a:r>
            <a:r>
              <a:rPr lang="en-US" sz="18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G</a:t>
            </a:r>
            <a:r>
              <a:rPr lang="en-US" sz="18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R</a:t>
            </a:r>
            <a:r>
              <a:rPr lang="en-US" sz="18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18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endParaRPr lang="en-US" sz="18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394454">
            <a:off x="5335762" y="2801308"/>
            <a:ext cx="1652248" cy="107721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badi MT Condensed Light" panose="020B0306030101010103" pitchFamily="34" charset="77"/>
                <a:ea typeface="LLElementary2" panose="02000603000000000000" pitchFamily="2" charset="0"/>
              </a:rPr>
              <a:t>We are so excited to have you in our class this year! This will be the best year!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83768" y="4279226"/>
            <a:ext cx="2241273" cy="4644348"/>
          </a:xfrm>
          <a:prstGeom prst="rect">
            <a:avLst/>
          </a:prstGeom>
          <a:noFill/>
          <a:ln w="57150">
            <a:solidFill>
              <a:srgbClr val="F2D155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sz="1150" dirty="0">
              <a:latin typeface="KG Miss Kindy Chunky" panose="02000000000000000000" pitchFamily="2" charset="0"/>
              <a:ea typeface="LLElementary2" panose="02000603000000000000" pitchFamily="2" charset="0"/>
              <a:hlinkClick r:id="rId3"/>
            </a:endParaRPr>
          </a:p>
          <a:p>
            <a:endParaRPr lang="en-US" sz="1150" dirty="0">
              <a:latin typeface="KG Miss Kindy Chunky" panose="02000000000000000000" pitchFamily="2" charset="0"/>
              <a:ea typeface="LLElementary2" panose="02000603000000000000" pitchFamily="2" charset="0"/>
              <a:hlinkClick r:id="rId3"/>
            </a:endParaRP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  <a:hlinkClick r:id="rId3"/>
              </a:rPr>
              <a:t>kgross@pearlk12.com</a:t>
            </a:r>
            <a:endParaRPr lang="en-US" sz="1240" dirty="0">
              <a:latin typeface="KG Miss Kindy Chunky" panose="02000000000000000000" pitchFamily="2" charset="0"/>
              <a:ea typeface="LLElementary2" panose="02000603000000000000" pitchFamily="2" charset="0"/>
            </a:endParaRP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Family: Robby(husband)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Pets: 2 dogs, 12 turtles, 1 goat, 1 bearded dragon, chickens, fish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Schools: PHS c/o 2016, MC (twice)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Food: Mexican, Japanese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Movie: “Beauty and the Beast”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Animal: Dogs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Color: Blue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Drink: Strawberry Lemonade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Season: Summer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Teams: Pearl Pirates &amp; LSU Tigers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Fast Food: Chicken Salad Chick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Hobby: going to look at reptiles and to zoos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Store: Target/Amazon</a:t>
            </a:r>
          </a:p>
          <a:p>
            <a:r>
              <a:rPr lang="en-US" sz="124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Fun Fact: I am an LSU fan and my husband is an Alabama fan. Holidays and family get togethers are very interesting.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5524" y="1238210"/>
            <a:ext cx="69812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glow rad="101600">
                    <a:srgbClr val="FFFFFF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eet Pea" pitchFamily="2" charset="-128"/>
                <a:ea typeface="Sweet Pea" pitchFamily="2" charset="-128"/>
                <a:cs typeface="Sweet Pea" pitchFamily="2" charset="-128"/>
              </a:rPr>
              <a:t>Mrs. Gross, Mrs. Hoard and Mrs. Mangum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glow rad="101600">
                  <a:srgbClr val="FFFFFF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eet Pea" pitchFamily="2" charset="-128"/>
              <a:ea typeface="Sweet Pea" pitchFamily="2" charset="-128"/>
              <a:cs typeface="Sweet Pea" pitchFamily="2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AD1227-FF3D-4637-803D-60A5A3A8CF02}"/>
              </a:ext>
            </a:extLst>
          </p:cNvPr>
          <p:cNvSpPr/>
          <p:nvPr/>
        </p:nvSpPr>
        <p:spPr>
          <a:xfrm>
            <a:off x="4912855" y="4354063"/>
            <a:ext cx="2241273" cy="32893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en-US" sz="18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R</a:t>
            </a:r>
            <a:r>
              <a:rPr lang="en-US" sz="18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S. </a:t>
            </a:r>
            <a:r>
              <a:rPr lang="en-US" sz="18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18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18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N</a:t>
            </a:r>
            <a:r>
              <a:rPr lang="en-US" sz="18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G</a:t>
            </a:r>
            <a:r>
              <a:rPr lang="en-US" sz="18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U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endParaRPr lang="en-US" sz="18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3306BD-51EF-484A-9F5F-4AFF14A20A15}"/>
              </a:ext>
            </a:extLst>
          </p:cNvPr>
          <p:cNvSpPr/>
          <p:nvPr/>
        </p:nvSpPr>
        <p:spPr>
          <a:xfrm>
            <a:off x="113787" y="4335305"/>
            <a:ext cx="2241273" cy="32893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en-US" sz="18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R</a:t>
            </a:r>
            <a:r>
              <a:rPr lang="en-US" sz="18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S. H</a:t>
            </a:r>
            <a:r>
              <a:rPr lang="en-US" sz="18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18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18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R</a:t>
            </a:r>
            <a:r>
              <a:rPr lang="en-US" sz="18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D</a:t>
            </a:r>
            <a:endParaRPr lang="en-US" sz="18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352DE5-ABB1-4A0B-8F2C-19C7EE6E1696}"/>
              </a:ext>
            </a:extLst>
          </p:cNvPr>
          <p:cNvSpPr txBox="1"/>
          <p:nvPr/>
        </p:nvSpPr>
        <p:spPr>
          <a:xfrm>
            <a:off x="4905486" y="4258389"/>
            <a:ext cx="2205082" cy="4712059"/>
          </a:xfrm>
          <a:prstGeom prst="rect">
            <a:avLst/>
          </a:prstGeom>
          <a:noFill/>
          <a:ln w="57150">
            <a:solidFill>
              <a:srgbClr val="785BAD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150" dirty="0">
              <a:latin typeface="KG Miss Kindy Chunky" panose="02000000000000000000" pitchFamily="2" charset="0"/>
              <a:ea typeface="LLElementary2" panose="02000603000000000000" pitchFamily="2" charset="0"/>
            </a:endParaRPr>
          </a:p>
          <a:p>
            <a:endParaRPr lang="en-US" sz="1150" dirty="0">
              <a:latin typeface="KG Miss Kindy Chunky" panose="02000000000000000000" pitchFamily="2" charset="0"/>
              <a:ea typeface="LLElementary2" panose="02000603000000000000" pitchFamily="2" charset="0"/>
            </a:endParaRP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  <a:hlinkClick r:id="rId4"/>
              </a:rPr>
              <a:t>hmangum@pearlk12.com</a:t>
            </a:r>
            <a:endParaRPr lang="en-US" sz="1320" dirty="0">
              <a:latin typeface="KG Miss Kindy Chunky" panose="02000000000000000000" pitchFamily="2" charset="0"/>
              <a:ea typeface="LLElementary2" panose="02000603000000000000" pitchFamily="2" charset="0"/>
            </a:endParaRPr>
          </a:p>
          <a:p>
            <a:r>
              <a:rPr lang="en-US" sz="1320" dirty="0">
                <a:latin typeface="KG Miss Kindy Chunky"/>
                <a:ea typeface="LLElementary2" panose="02000603000000000000" pitchFamily="2" charset="0"/>
              </a:rPr>
              <a:t>Family: Marcus (husband), Linden (4), Nellie Kate (1)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Pets: 0 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Schools: PHS c/o 2007, Ole Miss, Belhaven, &amp; MC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Food: Japanese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Movie: “Sing 2”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Animal: Dog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Color: Lime Green 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Drink: Dr. Pepper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Season: Summer 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Teams: Pearl Pirates &amp; Ole Miss Rebels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Fast Food: Chick-Fil-A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Hobby: Traveling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Store: Target  </a:t>
            </a:r>
          </a:p>
          <a:p>
            <a:r>
              <a:rPr lang="en-US" sz="132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Fun Fact: I love the beach. I lived there during the summers when I was in college.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280A3-D757-410A-808C-019F84652110}"/>
              </a:ext>
            </a:extLst>
          </p:cNvPr>
          <p:cNvSpPr txBox="1"/>
          <p:nvPr/>
        </p:nvSpPr>
        <p:spPr>
          <a:xfrm>
            <a:off x="95459" y="4258389"/>
            <a:ext cx="2241273" cy="4678204"/>
          </a:xfrm>
          <a:prstGeom prst="rect">
            <a:avLst/>
          </a:prstGeom>
          <a:noFill/>
          <a:ln w="57150">
            <a:solidFill>
              <a:srgbClr val="E94579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sz="1150" dirty="0">
              <a:latin typeface="KG Miss Kindy Chunky" panose="02000000000000000000" pitchFamily="2" charset="0"/>
              <a:ea typeface="LLElementary2" panose="02000603000000000000" pitchFamily="2" charset="0"/>
            </a:endParaRP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 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  <a:hlinkClick r:id="rId5"/>
              </a:rPr>
              <a:t>trbrown@pearlk12.com</a:t>
            </a:r>
            <a:endParaRPr lang="en-US" sz="1250" dirty="0">
              <a:latin typeface="KG Miss Kindy Chunky" panose="02000000000000000000" pitchFamily="2" charset="0"/>
              <a:ea typeface="LLElementary2" panose="02000603000000000000" pitchFamily="2" charset="0"/>
            </a:endParaRP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Family: John Michael (husband)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Pets:  0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Schools:  McLaurin Attendance Center c/o 2008, Southern Miss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Food:  Japanese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Movie:  “Love &amp; Basketball”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Animal:  Dog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Color:   Purple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Drink:  Sprite 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Season: Summer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Teams: Pearl Pirates &amp; LSU Tigers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Fast Food:  Chick-Fil-A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Hobby: Traveling 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Store:  Target and Amazon</a:t>
            </a:r>
          </a:p>
          <a:p>
            <a:r>
              <a:rPr lang="en-US" sz="12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Fun Fact: I am an LSU fan, and my husband is an Auburn fan. When football season begins it get very interesting and normally, I run everyone to the other side of the house.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EC129-F5BB-494E-8B01-7CBDAC360001}"/>
              </a:ext>
            </a:extLst>
          </p:cNvPr>
          <p:cNvSpPr txBox="1"/>
          <p:nvPr/>
        </p:nvSpPr>
        <p:spPr>
          <a:xfrm>
            <a:off x="5234461" y="1873075"/>
            <a:ext cx="2047357" cy="553998"/>
          </a:xfrm>
          <a:prstGeom prst="rect">
            <a:avLst/>
          </a:prstGeom>
          <a:noFill/>
          <a:ln w="571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(601)932-7981</a:t>
            </a:r>
          </a:p>
          <a:p>
            <a:pPr algn="r"/>
            <a:r>
              <a:rPr lang="en-US" sz="1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Break: </a:t>
            </a:r>
            <a:r>
              <a:rPr lang="en-US" sz="1000" dirty="0">
                <a:highlight>
                  <a:srgbClr val="FFFF00"/>
                </a:highlight>
                <a:latin typeface="KG Miss Kindy Chunky" panose="02000000000000000000" pitchFamily="2" charset="0"/>
                <a:ea typeface="LLElementary2" panose="02000603000000000000" pitchFamily="2" charset="0"/>
              </a:rPr>
              <a:t>7:40-8:20</a:t>
            </a:r>
          </a:p>
          <a:p>
            <a:pPr algn="r"/>
            <a:r>
              <a:rPr lang="en-US" sz="1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We also check planners daily!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98542-45AB-4D4F-BDD6-791CF4323CCE}"/>
              </a:ext>
            </a:extLst>
          </p:cNvPr>
          <p:cNvSpPr txBox="1"/>
          <p:nvPr/>
        </p:nvSpPr>
        <p:spPr>
          <a:xfrm>
            <a:off x="165524" y="314325"/>
            <a:ext cx="69886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Jokerman" panose="04090605060D06020702" pitchFamily="82" charset="0"/>
              </a:rPr>
              <a:t>MEET THE TEAM!</a:t>
            </a:r>
          </a:p>
        </p:txBody>
      </p:sp>
      <p:pic>
        <p:nvPicPr>
          <p:cNvPr id="6" name="Picture 5" descr="A group of women smiling&#10;&#10;Description automatically generated">
            <a:extLst>
              <a:ext uri="{FF2B5EF4-FFF2-40B4-BE49-F238E27FC236}">
                <a16:creationId xmlns:a16="http://schemas.microsoft.com/office/drawing/2014/main" id="{A8D13AFD-C498-A64D-CC17-48B708409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1" y="2178139"/>
            <a:ext cx="3291968" cy="1727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186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82FB862B3584EBF3A03AA7ED0D34C" ma:contentTypeVersion="13" ma:contentTypeDescription="Create a new document." ma:contentTypeScope="" ma:versionID="4bceb1c7e2bacd32a0af69dc893c6593">
  <xsd:schema xmlns:xsd="http://www.w3.org/2001/XMLSchema" xmlns:xs="http://www.w3.org/2001/XMLSchema" xmlns:p="http://schemas.microsoft.com/office/2006/metadata/properties" xmlns:ns3="f21ba32f-5fec-45da-ab70-aa833f82d975" xmlns:ns4="129d8634-0b3a-4e13-bda7-9f49ae499b53" targetNamespace="http://schemas.microsoft.com/office/2006/metadata/properties" ma:root="true" ma:fieldsID="5bc4e2211b721edba5293a98db497b0c" ns3:_="" ns4:_="">
    <xsd:import namespace="f21ba32f-5fec-45da-ab70-aa833f82d975"/>
    <xsd:import namespace="129d8634-0b3a-4e13-bda7-9f49ae499b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ba32f-5fec-45da-ab70-aa833f82d9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d8634-0b3a-4e13-bda7-9f49ae499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F0C4EB-C6B5-497E-89D8-E6B8C0EDA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ba32f-5fec-45da-ab70-aa833f82d975"/>
    <ds:schemaRef ds:uri="129d8634-0b3a-4e13-bda7-9f49ae499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AE9E6-874B-4EB3-AD8C-C5B68980AC85}">
  <ds:schemaRefs>
    <ds:schemaRef ds:uri="http://schemas.openxmlformats.org/package/2006/metadata/core-properties"/>
    <ds:schemaRef ds:uri="http://purl.org/dc/elements/1.1/"/>
    <ds:schemaRef ds:uri="http://www.w3.org/XML/1998/namespace"/>
    <ds:schemaRef ds:uri="f21ba32f-5fec-45da-ab70-aa833f82d975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129d8634-0b3a-4e13-bda7-9f49ae499b53"/>
  </ds:schemaRefs>
</ds:datastoreItem>
</file>

<file path=customXml/itemProps3.xml><?xml version="1.0" encoding="utf-8"?>
<ds:datastoreItem xmlns:ds="http://schemas.openxmlformats.org/officeDocument/2006/customXml" ds:itemID="{D19FE680-777F-41D0-B5CF-2E6F68025B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411</Words>
  <Application>Microsoft Macintosh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 Light</vt:lpstr>
      <vt:lpstr>MARKER FELT THIN</vt:lpstr>
      <vt:lpstr>Arial</vt:lpstr>
      <vt:lpstr>KG Miss Kindy Chunky</vt:lpstr>
      <vt:lpstr>Sweet Pea</vt:lpstr>
      <vt:lpstr>Calibri</vt:lpstr>
      <vt:lpstr>Jokerman</vt:lpstr>
      <vt:lpstr>Abadi MT Condensed Light</vt:lpstr>
      <vt:lpstr>KG Summer Storm Rough</vt:lpstr>
      <vt:lpstr>MARKER FELT THIN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DeRoche</dc:creator>
  <cp:lastModifiedBy>Gross, Kaetlyn</cp:lastModifiedBy>
  <cp:revision>67</cp:revision>
  <cp:lastPrinted>2018-08-06T23:31:07Z</cp:lastPrinted>
  <dcterms:created xsi:type="dcterms:W3CDTF">2014-08-04T18:27:05Z</dcterms:created>
  <dcterms:modified xsi:type="dcterms:W3CDTF">2023-08-01T20:45:15Z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0x01010065C82FB862B3584EBF3A03AA7ED0D34C</vt:lpwstr>
  </property>
</Properties>
</file>