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3367CB-63C7-448C-B151-D98ECE70E2C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58B9BC-2B48-4654-95A6-2219DBC82C9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nelson@pearlk12.com" TargetMode="External"/><Relationship Id="rId2" Type="http://schemas.openxmlformats.org/officeDocument/2006/relationships/hyperlink" Target="https://www.pearl.k12.ms.us/cms/lib/MS01810570/Centricity/Domain/174/PPSD%20Secondary%20Curriculum%20Guide%20201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williams@pearlk12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Pearl JHS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r>
              <a:rPr lang="en-US" sz="3600" b="1" dirty="0" smtClean="0"/>
              <a:t>Preregistration</a:t>
            </a:r>
          </a:p>
          <a:p>
            <a:r>
              <a:rPr lang="en-US" sz="3600" b="1" dirty="0" smtClean="0"/>
              <a:t>2019 – 2020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gmorgigno\AppData\Local\Microsoft\Windows\Temporary Internet Files\Content.Outlook\JG533UIS\pearl anchor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1828800" cy="1774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5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8</a:t>
            </a:r>
            <a:r>
              <a:rPr lang="en-US" baseline="30000" dirty="0" smtClean="0"/>
              <a:t>th</a:t>
            </a:r>
            <a:r>
              <a:rPr lang="en-US" dirty="0" smtClean="0"/>
              <a:t> Grade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English or Honors English</a:t>
            </a:r>
          </a:p>
          <a:p>
            <a:r>
              <a:rPr lang="en-US" sz="3200" b="1" dirty="0" smtClean="0"/>
              <a:t>Math, Honors Math, or Algebra 1</a:t>
            </a:r>
          </a:p>
          <a:p>
            <a:r>
              <a:rPr lang="en-US" sz="3200" b="1" dirty="0" smtClean="0"/>
              <a:t>Science or Honors Science</a:t>
            </a:r>
          </a:p>
          <a:p>
            <a:r>
              <a:rPr lang="en-US" sz="3200" b="1" dirty="0" smtClean="0"/>
              <a:t>Social Studies or Honors Social Studies</a:t>
            </a:r>
          </a:p>
          <a:p>
            <a:r>
              <a:rPr lang="en-US" sz="3200" b="1" dirty="0" smtClean="0"/>
              <a:t>STEM</a:t>
            </a:r>
          </a:p>
          <a:p>
            <a:r>
              <a:rPr lang="en-US" sz="3200" b="1" dirty="0" smtClean="0"/>
              <a:t>P.E.</a:t>
            </a:r>
          </a:p>
          <a:p>
            <a:r>
              <a:rPr lang="en-US" sz="3200" b="1" dirty="0" smtClean="0"/>
              <a:t>Electives – Rank  your Top 3 Choices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8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P.E. requirement can be met by one of the following options: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PE Class</a:t>
            </a:r>
          </a:p>
          <a:p>
            <a:r>
              <a:rPr lang="en-US" sz="3200" b="1" dirty="0" smtClean="0"/>
              <a:t>Band</a:t>
            </a:r>
          </a:p>
          <a:p>
            <a:r>
              <a:rPr lang="en-US" sz="3200" b="1" dirty="0" smtClean="0"/>
              <a:t>Basketball</a:t>
            </a:r>
          </a:p>
          <a:p>
            <a:r>
              <a:rPr lang="en-US" sz="3200" b="1" dirty="0" smtClean="0"/>
              <a:t>Cross-Country/Track</a:t>
            </a:r>
          </a:p>
          <a:p>
            <a:r>
              <a:rPr lang="en-US" sz="3200" b="1" dirty="0" smtClean="0"/>
              <a:t>Cheer</a:t>
            </a:r>
          </a:p>
          <a:p>
            <a:r>
              <a:rPr lang="en-US" sz="3200" b="1" dirty="0" smtClean="0"/>
              <a:t>Choir</a:t>
            </a:r>
          </a:p>
          <a:p>
            <a:r>
              <a:rPr lang="en-US" sz="3200" b="1" dirty="0" smtClean="0"/>
              <a:t>Dance</a:t>
            </a:r>
          </a:p>
          <a:p>
            <a:r>
              <a:rPr lang="en-US" sz="3200" b="1" dirty="0" smtClean="0"/>
              <a:t>Football</a:t>
            </a:r>
          </a:p>
          <a:p>
            <a:r>
              <a:rPr lang="en-US" sz="3200" b="1" dirty="0" smtClean="0"/>
              <a:t>Singers</a:t>
            </a:r>
          </a:p>
          <a:p>
            <a:endParaRPr lang="en-US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9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Elective Options</a:t>
            </a:r>
            <a:br>
              <a:rPr lang="en-US" dirty="0" smtClean="0"/>
            </a:br>
            <a:r>
              <a:rPr lang="en-US" sz="2700" dirty="0" smtClean="0"/>
              <a:t>See </a:t>
            </a:r>
            <a:r>
              <a:rPr lang="en-US" sz="2700" i="1" dirty="0" smtClean="0"/>
              <a:t>The Navigator</a:t>
            </a:r>
            <a:r>
              <a:rPr lang="en-US" sz="2700" dirty="0" smtClean="0"/>
              <a:t> for Course Descriptions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 1 (1 Carnegie Unit)</a:t>
            </a:r>
          </a:p>
          <a:p>
            <a:r>
              <a:rPr lang="en-US" dirty="0" smtClean="0"/>
              <a:t>Creative Projects</a:t>
            </a:r>
          </a:p>
          <a:p>
            <a:r>
              <a:rPr lang="en-US" dirty="0" smtClean="0"/>
              <a:t>Quest (Gifted Program)</a:t>
            </a:r>
          </a:p>
          <a:p>
            <a:r>
              <a:rPr lang="en-US" dirty="0" smtClean="0"/>
              <a:t>Spanish 1 (1 Carnegie Unit) – must have a minimum grade of 85 in 7</a:t>
            </a:r>
            <a:r>
              <a:rPr lang="en-US" baseline="30000" dirty="0" smtClean="0"/>
              <a:t>th</a:t>
            </a:r>
            <a:r>
              <a:rPr lang="en-US" dirty="0" smtClean="0"/>
              <a:t> English</a:t>
            </a:r>
          </a:p>
          <a:p>
            <a:r>
              <a:rPr lang="en-US" dirty="0" smtClean="0"/>
              <a:t>Theatre</a:t>
            </a:r>
          </a:p>
          <a:p>
            <a:r>
              <a:rPr lang="en-US" dirty="0" smtClean="0"/>
              <a:t>Resource (Students with an IEP.)</a:t>
            </a:r>
          </a:p>
          <a:p>
            <a:r>
              <a:rPr lang="en-US" dirty="0" smtClean="0"/>
              <a:t>LEP (Students in LEP program.)</a:t>
            </a:r>
          </a:p>
          <a:p>
            <a:r>
              <a:rPr lang="en-US" dirty="0" smtClean="0"/>
              <a:t>Additional electives from PE choices.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2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US" dirty="0"/>
              <a:t>May change from year to year, as students’ interests and career goals change.</a:t>
            </a:r>
          </a:p>
          <a:p>
            <a:pPr marL="457200" indent="-457200"/>
            <a:r>
              <a:rPr lang="en-US" dirty="0" smtClean="0"/>
              <a:t>Must </a:t>
            </a:r>
            <a:r>
              <a:rPr lang="en-US" dirty="0"/>
              <a:t>select one of the career pathways listed on your </a:t>
            </a:r>
            <a:r>
              <a:rPr lang="en-US" dirty="0" smtClean="0"/>
              <a:t>course selection form.</a:t>
            </a:r>
            <a:endParaRPr lang="en-US" dirty="0"/>
          </a:p>
          <a:p>
            <a:pPr marL="457200" indent="-457200"/>
            <a:r>
              <a:rPr lang="en-US" dirty="0" smtClean="0"/>
              <a:t>Counselors </a:t>
            </a:r>
            <a:r>
              <a:rPr lang="en-US" dirty="0"/>
              <a:t>will assist and answer questions about this when they meet individually with the </a:t>
            </a:r>
            <a:r>
              <a:rPr lang="en-US" dirty="0" smtClean="0"/>
              <a:t>student during the week of February 11th, </a:t>
            </a:r>
            <a:r>
              <a:rPr lang="en-US" dirty="0"/>
              <a:t>but parents and students are encouraged to discuss </a:t>
            </a:r>
            <a:r>
              <a:rPr lang="en-US" dirty="0" smtClean="0"/>
              <a:t>this </a:t>
            </a:r>
            <a:r>
              <a:rPr lang="en-US" dirty="0"/>
              <a:t>and check one pathway of interest</a:t>
            </a:r>
            <a:r>
              <a:rPr lang="en-US" dirty="0" smtClean="0"/>
              <a:t>. Students have completed a career interest inventory in their computer classes and is available on the PJHS Counseling Canvas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3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Endorsements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students will graduate with a </a:t>
            </a:r>
            <a:r>
              <a:rPr lang="en-US" dirty="0" smtClean="0"/>
              <a:t>TRADITIONAL </a:t>
            </a:r>
            <a:r>
              <a:rPr lang="en-US" dirty="0"/>
              <a:t>diploma.</a:t>
            </a:r>
          </a:p>
          <a:p>
            <a:r>
              <a:rPr lang="en-US" dirty="0"/>
              <a:t>SOME students may choose to go above and beyond those requirements and graduate with an endorsement.</a:t>
            </a:r>
          </a:p>
          <a:p>
            <a:r>
              <a:rPr lang="en-US" dirty="0" smtClean="0"/>
              <a:t>Detailed requirements </a:t>
            </a:r>
            <a:r>
              <a:rPr lang="en-US" dirty="0"/>
              <a:t>for those endorsements are listed in your </a:t>
            </a:r>
            <a:r>
              <a:rPr lang="en-US" dirty="0" smtClean="0"/>
              <a:t>Navigator and on the back of your Course Selection Form. </a:t>
            </a:r>
            <a:endParaRPr lang="en-US" dirty="0"/>
          </a:p>
          <a:p>
            <a:r>
              <a:rPr lang="en-US" dirty="0"/>
              <a:t>Endorsements are optional and your plan may change as you move towards graduation.</a:t>
            </a:r>
          </a:p>
        </p:txBody>
      </p:sp>
    </p:spTree>
    <p:extLst>
      <p:ext uri="{BB962C8B-B14F-4D97-AF65-F5344CB8AC3E}">
        <p14:creationId xmlns:p14="http://schemas.microsoft.com/office/powerpoint/2010/main" val="233848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The Navigator Curriculum Guide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review The Navigator for preregistration information, diploma endorsements, and course descriptions.</a:t>
            </a:r>
          </a:p>
          <a:p>
            <a:r>
              <a:rPr lang="en-US" dirty="0" smtClean="0"/>
              <a:t>Students: You may message your counselor through Canvas if you have questions.</a:t>
            </a:r>
          </a:p>
          <a:p>
            <a:r>
              <a:rPr lang="en-US" dirty="0" smtClean="0"/>
              <a:t>Parents:  Contact your child’s counselor if you have any further questions:</a:t>
            </a:r>
          </a:p>
          <a:p>
            <a:r>
              <a:rPr lang="en-US" dirty="0" smtClean="0"/>
              <a:t>Brigit Nelson, 6</a:t>
            </a:r>
            <a:r>
              <a:rPr lang="en-US" baseline="30000" dirty="0" smtClean="0"/>
              <a:t>th</a:t>
            </a:r>
            <a:r>
              <a:rPr lang="en-US" dirty="0" smtClean="0"/>
              <a:t> grade – </a:t>
            </a:r>
            <a:r>
              <a:rPr lang="en-US" dirty="0" smtClean="0">
                <a:hlinkClick r:id="rId3"/>
              </a:rPr>
              <a:t>bnelson@pearlk12.com</a:t>
            </a:r>
            <a:endParaRPr lang="en-US" dirty="0" smtClean="0"/>
          </a:p>
          <a:p>
            <a:r>
              <a:rPr lang="en-US" dirty="0" smtClean="0"/>
              <a:t>Gina Williams, 7</a:t>
            </a:r>
            <a:r>
              <a:rPr lang="en-US" baseline="30000" dirty="0" smtClean="0"/>
              <a:t>th</a:t>
            </a:r>
            <a:r>
              <a:rPr lang="en-US" dirty="0" smtClean="0"/>
              <a:t> &amp; 8</a:t>
            </a:r>
            <a:r>
              <a:rPr lang="en-US" baseline="30000" dirty="0" smtClean="0"/>
              <a:t>th</a:t>
            </a:r>
            <a:r>
              <a:rPr lang="en-US" dirty="0" smtClean="0"/>
              <a:t> grade – </a:t>
            </a:r>
            <a:r>
              <a:rPr lang="en-US" dirty="0" smtClean="0">
                <a:hlinkClick r:id="rId4"/>
              </a:rPr>
              <a:t>gwilliams@pearlk12.com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8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328</TotalTime>
  <Words>337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Pearl JHS </vt:lpstr>
      <vt:lpstr>Required 8th Grade Courses</vt:lpstr>
      <vt:lpstr>P.E. requirement can be met by one of the following options:</vt:lpstr>
      <vt:lpstr>Elective Options See The Navigator for Course Descriptions</vt:lpstr>
      <vt:lpstr>Career Cluster</vt:lpstr>
      <vt:lpstr>Diploma Endorsements</vt:lpstr>
      <vt:lpstr>Helpful Tips</vt:lpstr>
    </vt:vector>
  </TitlesOfParts>
  <Company>Pearl Public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 JHS</dc:title>
  <dc:creator>Williams, Gina</dc:creator>
  <cp:lastModifiedBy>Berry, Debbie</cp:lastModifiedBy>
  <cp:revision>14</cp:revision>
  <dcterms:created xsi:type="dcterms:W3CDTF">2019-01-22T16:28:23Z</dcterms:created>
  <dcterms:modified xsi:type="dcterms:W3CDTF">2019-02-06T15:42:28Z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