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30"/>
    <p:restoredTop sz="94643"/>
  </p:normalViewPr>
  <p:slideViewPr>
    <p:cSldViewPr snapToGrid="0" snapToObjects="1">
      <p:cViewPr varScale="1">
        <p:scale>
          <a:sx n="112" d="100"/>
          <a:sy n="112" d="100"/>
        </p:scale>
        <p:origin x="200"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8/23/21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8/23/21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903776" y="4602084"/>
            <a:ext cx="4026360" cy="1646302"/>
          </a:xfrm>
        </p:spPr>
        <p:txBody>
          <a:bodyPr/>
          <a:lstStyle/>
          <a:p>
            <a:r>
              <a:rPr lang="en-US" sz="4400" dirty="0">
                <a:solidFill>
                  <a:schemeClr val="bg2">
                    <a:lumMod val="50000"/>
                  </a:schemeClr>
                </a:solidFill>
              </a:rPr>
              <a:t>Open House</a:t>
            </a:r>
            <a:br>
              <a:rPr lang="en-US" sz="4400" dirty="0">
                <a:solidFill>
                  <a:schemeClr val="bg2">
                    <a:lumMod val="50000"/>
                  </a:schemeClr>
                </a:solidFill>
              </a:rPr>
            </a:br>
            <a:r>
              <a:rPr lang="en-US" sz="44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Please see page 6 of PPSD’s Student/Parent Handbook.</a:t>
            </a: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454234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To allow for social distancing, we will rotate weekly eating in the cafeteria and your child’s classroom. </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a:bodyPr>
          <a:lstStyle/>
          <a:p>
            <a:r>
              <a:rPr lang="en-US" sz="2400" dirty="0">
                <a:solidFill>
                  <a:schemeClr val="bg2">
                    <a:lumMod val="50000"/>
                  </a:schemeClr>
                </a:solidFill>
              </a:rPr>
              <a:t>Signed papers will come home on Tuesdays. Please look over these with your child, sign them, and return them to school the next day. </a:t>
            </a:r>
          </a:p>
          <a:p>
            <a:r>
              <a:rPr lang="en-US" sz="2400" dirty="0">
                <a:solidFill>
                  <a:schemeClr val="bg2">
                    <a:lumMod val="50000"/>
                  </a:schemeClr>
                </a:solidFill>
              </a:rPr>
              <a:t>Planners will come home each day with your child. Please check this daily as it is one of the main ways I will communicate with you. </a:t>
            </a:r>
          </a:p>
          <a:p>
            <a:r>
              <a:rPr lang="en-US" sz="2400" dirty="0">
                <a:solidFill>
                  <a:schemeClr val="bg2">
                    <a:lumMod val="50000"/>
                  </a:schemeClr>
                </a:solidFill>
              </a:rPr>
              <a:t>Homework – please check the newsletter and planner each day for homework. </a:t>
            </a:r>
          </a:p>
          <a:p>
            <a:r>
              <a:rPr lang="en-US" sz="2400" dirty="0">
                <a:solidFill>
                  <a:schemeClr val="bg2">
                    <a:lumMod val="50000"/>
                  </a:schemeClr>
                </a:solidFill>
              </a:rPr>
              <a:t>Please visit our school, district, and teacher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{9EDC4E73-A125-554D-8699-849A516C0BE5}tf10001060</Template>
  <TotalTime>121</TotalTime>
  <Words>531</Words>
  <Application>Microsoft Macintosh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Open House 2021 - 2022</vt:lpstr>
      <vt:lpstr>Reminders</vt:lpstr>
      <vt:lpstr>Transportation Text Alerts</vt:lpstr>
      <vt:lpstr>Arrivals/Dismissals</vt:lpstr>
      <vt:lpstr>Lunch Reminders</vt:lpstr>
      <vt:lpstr>Healthy Pirates at School</vt:lpstr>
      <vt:lpstr>Communication</vt:lpstr>
      <vt:lpstr>Google Classroom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Peacock, Darrah</cp:lastModifiedBy>
  <cp:revision>2</cp:revision>
  <dcterms:created xsi:type="dcterms:W3CDTF">2021-08-19T16:27:24Z</dcterms:created>
  <dcterms:modified xsi:type="dcterms:W3CDTF">2021-08-23T18:54:25Z</dcterms:modified>
</cp:coreProperties>
</file>